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69" r:id="rId3"/>
    <p:sldId id="272" r:id="rId4"/>
    <p:sldId id="270" r:id="rId5"/>
    <p:sldId id="271" r:id="rId6"/>
    <p:sldId id="27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ur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73993"/>
            <a:ext cx="8613934" cy="64554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95071"/>
            <a:ext cx="449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66"/>
                </a:solidFill>
                <a:latin typeface="Eras Demi ITC" pitchFamily="34" charset="0"/>
              </a:rPr>
              <a:t>Security Automation Developer Days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1836003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66"/>
                </a:solidFill>
                <a:latin typeface="Eras Demi ITC" pitchFamily="34" charset="0"/>
              </a:rPr>
              <a:t>The MITRE Corporation</a:t>
            </a:r>
            <a:br>
              <a:rPr lang="en-US" sz="2400" dirty="0" smtClean="0">
                <a:solidFill>
                  <a:srgbClr val="FFFF66"/>
                </a:solidFill>
                <a:latin typeface="Eras Demi ITC" pitchFamily="34" charset="0"/>
              </a:rPr>
            </a:br>
            <a:r>
              <a:rPr lang="en-US" sz="2400" dirty="0" smtClean="0">
                <a:solidFill>
                  <a:srgbClr val="FFFF66"/>
                </a:solidFill>
                <a:latin typeface="Eras Demi ITC" pitchFamily="34" charset="0"/>
              </a:rPr>
              <a:t>Bedford, Massachusetts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39731"/>
            <a:ext cx="4495800" cy="6465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7266" r="11073"/>
          <a:stretch>
            <a:fillRect/>
          </a:stretch>
        </p:blipFill>
        <p:spPr bwMode="auto">
          <a:xfrm>
            <a:off x="4495800" y="165127"/>
            <a:ext cx="4495800" cy="6540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Wrapping Up Developer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46237"/>
            <a:ext cx="8534400" cy="4526280"/>
          </a:xfrm>
        </p:spPr>
        <p:txBody>
          <a:bodyPr>
            <a:normAutofit/>
          </a:bodyPr>
          <a:lstStyle/>
          <a:p>
            <a:r>
              <a:rPr lang="en-US" dirty="0" smtClean="0"/>
              <a:t>Event is being video recorded</a:t>
            </a:r>
          </a:p>
          <a:p>
            <a:pPr lvl="1"/>
            <a:r>
              <a:rPr lang="en-US" dirty="0" smtClean="0"/>
              <a:t>Videos will be reviewed and Meeting Minutes will be produced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Briefings and Meeting Minutes will be made available to attendees within a few weeks</a:t>
            </a:r>
          </a:p>
          <a:p>
            <a:r>
              <a:rPr lang="en-US" dirty="0" smtClean="0"/>
              <a:t>For information on future events …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measurablesecurity.mitre.org/participation/index.html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scap.nist.gov/events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Full Agenda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5029200"/>
          </a:xfrm>
        </p:spPr>
        <p:txBody>
          <a:bodyPr numCol="1"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Monday</a:t>
            </a:r>
          </a:p>
          <a:p>
            <a:pPr lvl="1"/>
            <a:r>
              <a:rPr lang="en-US" sz="2400" dirty="0" smtClean="0"/>
              <a:t>Asset Management</a:t>
            </a:r>
          </a:p>
          <a:p>
            <a:pPr lvl="1"/>
            <a:r>
              <a:rPr lang="en-US" sz="2400" dirty="0" smtClean="0"/>
              <a:t>OVAL</a:t>
            </a:r>
          </a:p>
          <a:p>
            <a:pPr marL="1598613" indent="-228600">
              <a:spcBef>
                <a:spcPts val="4800"/>
              </a:spcBef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Tuesday</a:t>
            </a:r>
          </a:p>
          <a:p>
            <a:pPr marL="1944688" lvl="1" defTabSz="1035050"/>
            <a:r>
              <a:rPr lang="en-US" sz="2400" dirty="0" smtClean="0"/>
              <a:t>Cross-SCAP Standardization</a:t>
            </a:r>
          </a:p>
          <a:p>
            <a:pPr marL="1944688" lvl="1" defTabSz="1035050"/>
            <a:r>
              <a:rPr lang="en-US" sz="2400" dirty="0" smtClean="0"/>
              <a:t>Remediation</a:t>
            </a:r>
          </a:p>
          <a:p>
            <a:pPr marL="2963863" indent="-228600">
              <a:spcBef>
                <a:spcPts val="1200"/>
              </a:spcBef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Wednesday</a:t>
            </a:r>
          </a:p>
          <a:p>
            <a:pPr marL="3373438" lvl="1" indent="-233363"/>
            <a:r>
              <a:rPr lang="en-US" sz="2400" dirty="0" smtClean="0"/>
              <a:t>Digital Trust</a:t>
            </a:r>
          </a:p>
          <a:p>
            <a:pPr marL="3373438" lvl="1" indent="-233363"/>
            <a:r>
              <a:rPr lang="en-US" sz="2400" dirty="0" smtClean="0"/>
              <a:t>CPE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34469" y="2895600"/>
            <a:ext cx="3613731" cy="461665"/>
          </a:xfrm>
          <a:prstGeom prst="rect">
            <a:avLst/>
          </a:prstGeom>
          <a:solidFill>
            <a:srgbClr val="FFFF99"/>
          </a:solidFill>
          <a:ln w="3810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</a:rPr>
              <a:t>Social at </a:t>
            </a:r>
            <a:r>
              <a:rPr lang="en-US" sz="2400" dirty="0" err="1" smtClean="0">
                <a:solidFill>
                  <a:srgbClr val="FF6600"/>
                </a:solidFill>
              </a:rPr>
              <a:t>FlatBread</a:t>
            </a:r>
            <a:r>
              <a:rPr lang="en-US" sz="2400" dirty="0" smtClean="0">
                <a:solidFill>
                  <a:srgbClr val="FF6600"/>
                </a:solidFill>
              </a:rPr>
              <a:t> Pizza</a:t>
            </a:r>
            <a:endParaRPr lang="en-US" sz="24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 </a:t>
            </a:r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410200"/>
          </a:xfrm>
        </p:spPr>
        <p:txBody>
          <a:bodyPr>
            <a:normAutofit/>
          </a:bodyPr>
          <a:lstStyle/>
          <a:p>
            <a:pPr>
              <a:lnSpc>
                <a:spcPts val="3300"/>
              </a:lnSpc>
              <a:tabLst>
                <a:tab pos="7315200" algn="r"/>
              </a:tabLst>
            </a:pPr>
            <a:r>
              <a:rPr lang="en-US" sz="2700" dirty="0" smtClean="0"/>
              <a:t>8:15 – 10:15	Harold Booth, NIST</a:t>
            </a:r>
            <a:br>
              <a:rPr lang="en-US" sz="2700" dirty="0" smtClean="0"/>
            </a:br>
            <a:r>
              <a:rPr lang="en-US" sz="2700" dirty="0" smtClean="0"/>
              <a:t>Digital Trust</a:t>
            </a:r>
          </a:p>
          <a:p>
            <a:pPr>
              <a:lnSpc>
                <a:spcPts val="3300"/>
              </a:lnSpc>
              <a:spcBef>
                <a:spcPts val="1200"/>
              </a:spcBef>
              <a:tabLst>
                <a:tab pos="7315200" algn="r"/>
              </a:tabLst>
            </a:pPr>
            <a:r>
              <a:rPr lang="en-US" sz="2700" dirty="0" smtClean="0"/>
              <a:t>10:30 </a:t>
            </a:r>
            <a:r>
              <a:rPr lang="en-US" sz="2700" dirty="0" smtClean="0"/>
              <a:t>– </a:t>
            </a:r>
            <a:r>
              <a:rPr lang="en-US" sz="2700" dirty="0" smtClean="0"/>
              <a:t>12:00</a:t>
            </a:r>
            <a:r>
              <a:rPr lang="en-US" sz="2700" dirty="0" smtClean="0"/>
              <a:t>	</a:t>
            </a:r>
            <a:r>
              <a:rPr lang="en-US" sz="2700" dirty="0" smtClean="0"/>
              <a:t>Brant Cheikes, </a:t>
            </a:r>
            <a:r>
              <a:rPr lang="en-US" sz="2700" dirty="0" smtClean="0"/>
              <a:t>MITRE</a:t>
            </a:r>
            <a:br>
              <a:rPr lang="en-US" sz="2700" dirty="0" smtClean="0"/>
            </a:br>
            <a:r>
              <a:rPr lang="en-US" sz="2700" dirty="0" smtClean="0"/>
              <a:t>CPE</a:t>
            </a:r>
            <a:endParaRPr lang="en-US" sz="2700" dirty="0" smtClean="0"/>
          </a:p>
          <a:p>
            <a:pPr>
              <a:lnSpc>
                <a:spcPts val="3000"/>
              </a:lnSpc>
              <a:spcBef>
                <a:spcPts val="1200"/>
              </a:spcBef>
              <a:spcAft>
                <a:spcPts val="600"/>
              </a:spcAft>
              <a:tabLst>
                <a:tab pos="630238" algn="l"/>
                <a:tab pos="7315200" algn="r"/>
              </a:tabLst>
            </a:pPr>
            <a:r>
              <a:rPr lang="en-US" sz="2700" dirty="0" smtClean="0"/>
              <a:t>Lunchtime Status Reports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2000" dirty="0" smtClean="0"/>
              <a:t>CWE Overview	Sean Barnum, MITRE</a:t>
            </a:r>
            <a:br>
              <a:rPr lang="en-US" sz="2000" dirty="0" smtClean="0"/>
            </a:br>
            <a:r>
              <a:rPr lang="en-US" sz="2000" dirty="0" smtClean="0"/>
              <a:t>	CAPEC Overview</a:t>
            </a:r>
            <a:r>
              <a:rPr lang="en-US" sz="2000" dirty="0" smtClean="0"/>
              <a:t>	</a:t>
            </a:r>
            <a:r>
              <a:rPr lang="en-US" sz="2000" dirty="0" smtClean="0"/>
              <a:t>Sean </a:t>
            </a:r>
            <a:r>
              <a:rPr lang="en-US" sz="2000" dirty="0" smtClean="0"/>
              <a:t>Barnum, MITRE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SAFES Overview</a:t>
            </a:r>
            <a:r>
              <a:rPr lang="en-US" sz="2000" dirty="0" smtClean="0"/>
              <a:t>	</a:t>
            </a:r>
            <a:r>
              <a:rPr lang="en-US" sz="2000" dirty="0" smtClean="0"/>
              <a:t>Sean </a:t>
            </a:r>
            <a:r>
              <a:rPr lang="en-US" sz="2000" dirty="0" smtClean="0"/>
              <a:t>Barnum, MITRE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MAEC Overview</a:t>
            </a:r>
            <a:r>
              <a:rPr lang="en-US" sz="2000" dirty="0" smtClean="0"/>
              <a:t>	</a:t>
            </a:r>
            <a:r>
              <a:rPr lang="en-US" sz="2000" dirty="0" smtClean="0"/>
              <a:t>Ivan Kirillov, </a:t>
            </a:r>
            <a:r>
              <a:rPr lang="en-US" sz="2000" dirty="0" smtClean="0"/>
              <a:t>MITRE</a:t>
            </a:r>
            <a:endParaRPr lang="en-US" sz="2000" dirty="0" smtClean="0"/>
          </a:p>
          <a:p>
            <a:pPr>
              <a:lnSpc>
                <a:spcPts val="3300"/>
              </a:lnSpc>
              <a:spcBef>
                <a:spcPts val="1200"/>
              </a:spcBef>
              <a:tabLst>
                <a:tab pos="7315200" algn="r"/>
              </a:tabLst>
            </a:pPr>
            <a:r>
              <a:rPr lang="en-US" sz="2700" dirty="0" smtClean="0"/>
              <a:t>1:00 </a:t>
            </a:r>
            <a:r>
              <a:rPr lang="en-US" sz="2700" dirty="0" smtClean="0"/>
              <a:t>– </a:t>
            </a:r>
            <a:r>
              <a:rPr lang="en-US" sz="2700" dirty="0" smtClean="0"/>
              <a:t>4:45</a:t>
            </a:r>
            <a:r>
              <a:rPr lang="en-US" sz="2700" dirty="0" smtClean="0"/>
              <a:t>	</a:t>
            </a:r>
            <a:r>
              <a:rPr lang="en-US" sz="2700" dirty="0" smtClean="0"/>
              <a:t> Brant Cheikes, </a:t>
            </a:r>
            <a:r>
              <a:rPr lang="en-US" sz="2700" dirty="0" smtClean="0"/>
              <a:t>MITRE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CPE, cont.</a:t>
            </a:r>
            <a:endParaRPr lang="en-US" sz="2700" dirty="0" smtClean="0"/>
          </a:p>
          <a:p>
            <a:pPr>
              <a:tabLst>
                <a:tab pos="7315200" algn="r"/>
              </a:tabLst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6310" y="457200"/>
            <a:ext cx="4627890" cy="607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2839</TotalTime>
  <Words>71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Foundry</vt:lpstr>
      <vt:lpstr>Slide 1</vt:lpstr>
      <vt:lpstr>Slide 2</vt:lpstr>
      <vt:lpstr>Wrapping Up Developer Days</vt:lpstr>
      <vt:lpstr>Full Agenda</vt:lpstr>
      <vt:lpstr>Wednesday Agenda</vt:lpstr>
      <vt:lpstr>Slide 6</vt:lpstr>
    </vt:vector>
  </TitlesOfParts>
  <Company>The MITRE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sboczeno</dc:creator>
  <cp:lastModifiedBy>sboczeno</cp:lastModifiedBy>
  <cp:revision>149</cp:revision>
  <dcterms:created xsi:type="dcterms:W3CDTF">2009-06-05T17:36:17Z</dcterms:created>
  <dcterms:modified xsi:type="dcterms:W3CDTF">2010-06-10T17:28:06Z</dcterms:modified>
</cp:coreProperties>
</file>